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90" r:id="rId19"/>
    <p:sldId id="273" r:id="rId20"/>
    <p:sldId id="274" r:id="rId21"/>
    <p:sldId id="291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92" r:id="rId35"/>
    <p:sldId id="287" r:id="rId36"/>
    <p:sldId id="288" r:id="rId37"/>
    <p:sldId id="293" r:id="rId38"/>
    <p:sldId id="289" r:id="rId39"/>
    <p:sldId id="294" r:id="rId40"/>
    <p:sldId id="297" r:id="rId41"/>
    <p:sldId id="295" r:id="rId42"/>
    <p:sldId id="296" r:id="rId43"/>
  </p:sldIdLst>
  <p:sldSz cx="7559675" cy="1045845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4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731B"/>
    <a:srgbClr val="2323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75" autoAdjust="0"/>
    <p:restoredTop sz="94660"/>
  </p:normalViewPr>
  <p:slideViewPr>
    <p:cSldViewPr snapToGrid="0" showGuides="1">
      <p:cViewPr varScale="1">
        <p:scale>
          <a:sx n="52" d="100"/>
          <a:sy n="52" d="100"/>
        </p:scale>
        <p:origin x="1440" y="78"/>
      </p:cViewPr>
      <p:guideLst>
        <p:guide orient="horz" pos="3294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620ED-643E-45F9-968D-2EF648A57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11604"/>
            <a:ext cx="5669756" cy="3641090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9ACCB7-9C99-4102-94A6-538093F80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493108"/>
            <a:ext cx="5669756" cy="2525037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649DD3-92D1-45E7-B9A0-9300D0BF3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F96826-AEAA-4535-A113-C9765769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6B2CCC-75F3-4174-96D7-EF6E5729A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43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68FDA3-30E4-40F1-8F85-D433738C8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9AC926-9A30-42E0-A37C-1083715C4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AE7BE6-9608-4843-98CF-68FB65709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6D8567-269D-4BDC-B0F2-2B7A48D4A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0578DF-9746-422F-AB87-8E98206A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76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DF271A-5592-4BAB-BC90-8DCAF98F1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07351"/>
            <a:ext cx="6520220" cy="4350424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EE308C-709D-43F5-9CCD-A9104AFBD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6998932"/>
            <a:ext cx="6520220" cy="2287785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E65FF0-0042-4A3F-9818-21A878CF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0A8ACB-BEE0-40FD-BD16-04C4B961A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7D90C1-8B78-46C6-93B2-08BB53C4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45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E7873-96D5-4B73-8763-18BDBC079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390B9E-450B-4D59-AFAC-66B8BBD28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784078"/>
            <a:ext cx="3212862" cy="66357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547B8B-3E68-408E-B6D8-D16CA8F1D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784078"/>
            <a:ext cx="3212862" cy="66357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3CD4E0-E36A-4021-B8A1-58925D8F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40D507-AC74-4EED-B75D-2A4ECEA24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6F89BB-193E-4467-AC35-664ACB696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98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3E716-FE25-491C-AF09-084954327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56816"/>
            <a:ext cx="6520220" cy="202148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8E081C-9549-42F5-A8D9-9A15B895C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563773"/>
            <a:ext cx="3198097" cy="1256466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599ACA-3310-486C-A099-75FA090F9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820239"/>
            <a:ext cx="3198097" cy="561899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8EED96-5681-4B04-B16E-2A0D39748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563773"/>
            <a:ext cx="3213847" cy="1256466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650422-54B6-4FC0-A216-C05C902A91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820239"/>
            <a:ext cx="3213847" cy="561899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58D3BCA-B754-48FA-A93C-E02F74916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136D54-9E6B-4595-A2DB-E6143B8A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AA00FBF-C88B-4738-9971-BB63EED1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7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841B3-02C3-492B-8604-88F936F3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3C763E-71F1-4BDA-9CBC-39280D35B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F4C0BC-5BB9-4D1A-939F-6B21FF127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6AB75B-F7E2-4AE4-90A7-5CEB6C909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32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913914D-6FCB-4D97-BA18-96F1CBF23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76BBD6-7C38-4D9F-BAD7-7F3BB5A2C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92AB2-2DC8-4572-996C-B0659F740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45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E4582-238C-468A-A8C6-020CF169B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697230"/>
            <a:ext cx="2438192" cy="2440305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A6A78F-46E1-4FDD-BC31-F92A3172B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05824"/>
            <a:ext cx="3827085" cy="7432278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4F62D5-6D57-49C3-8FB3-024E1B6D7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137535"/>
            <a:ext cx="2438192" cy="58126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D4D9A9-12E3-4DCC-BC3E-75D455984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D82771-82AE-44D2-AA98-9C36767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86C993-61E5-472B-8A6C-FC1E28146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744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22591E-3DFB-4C1B-AFCA-870BCA7FA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697230"/>
            <a:ext cx="2438192" cy="2440305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1DFB56-6540-4D8B-8560-7C4B232B9B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05824"/>
            <a:ext cx="3827085" cy="7432278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B4D116-097C-4A5A-AEDF-7C3C72481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137535"/>
            <a:ext cx="2438192" cy="58126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BFE058-C187-4B40-AB77-0661C8FF0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2F28CC-0A1A-47D9-94DB-888974EA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4978F6-7E34-441B-8682-97C2A59D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969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C8DF3-8C9A-4F71-9D90-F1E476E8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BA707-AF60-4C8B-BE8C-166E4A151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5CA864-B03B-4C31-850A-F02DE529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F8EEA5-16CA-434F-99E9-284943C7B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27A948-6FFF-4A45-AF41-6F0CA0AE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4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CDA9E5-205E-428B-9A04-BE5AB58014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56816"/>
            <a:ext cx="1630055" cy="886305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D7DBD7-309E-451D-BE62-68F23361A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56816"/>
            <a:ext cx="4795669" cy="886305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843352-76B1-4F13-8B38-99B2AA89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B0575A-CB51-4F43-99D5-CD2152BC7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9C9693-92D5-4FA6-A86A-C8F626CE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25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99A81-37A0-4EE0-922E-5F93581E3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56816"/>
            <a:ext cx="6520220" cy="202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D8DF22-1258-46BA-A31F-CAF5D8E67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784078"/>
            <a:ext cx="6520220" cy="66357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39C232-A1D1-45A1-9681-46B3ABA88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693434"/>
            <a:ext cx="1700927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8D8FE-E8AF-4614-A7AF-5A19BF96D0A9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67B005-EE9F-4C38-96BC-5D6CCFF078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693434"/>
            <a:ext cx="2551390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7B5EAC-61C1-4DA8-963F-B1BBAC6013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693434"/>
            <a:ext cx="1700927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4BCC3-9CF4-4378-8AB8-EF31BB305F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22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EF1972-1066-44A0-8305-32681D5BAC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229"/>
          <a:stretch/>
        </p:blipFill>
        <p:spPr>
          <a:xfrm>
            <a:off x="-233082" y="-35859"/>
            <a:ext cx="7791613" cy="52012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90"/>
          <a:stretch/>
        </p:blipFill>
        <p:spPr>
          <a:xfrm>
            <a:off x="1143" y="5165424"/>
            <a:ext cx="7557388" cy="52930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Невмержицкая Мария Алексеевна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МБУДО </a:t>
            </a:r>
            <a:r>
              <a:rPr lang="ru-RU" sz="1200" dirty="0" err="1"/>
              <a:t>ДДЮТиЭ</a:t>
            </a:r>
            <a:r>
              <a:rPr lang="ru-RU" sz="1200" dirty="0"/>
              <a:t> «Простор» </a:t>
            </a:r>
          </a:p>
          <a:p>
            <a:r>
              <a:rPr lang="ru-RU" sz="1200" dirty="0"/>
              <a:t>Ново-Савиновского района </a:t>
            </a:r>
            <a:r>
              <a:rPr lang="ru-RU" sz="1200" dirty="0" err="1"/>
              <a:t>г.Казани</a:t>
            </a:r>
            <a:endParaRPr lang="ru-RU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DB888F-64E8-4A10-97D7-AFEEDA62DE19}"/>
              </a:ext>
            </a:extLst>
          </p:cNvPr>
          <p:cNvSpPr txBox="1"/>
          <p:nvPr/>
        </p:nvSpPr>
        <p:spPr>
          <a:xfrm>
            <a:off x="796006" y="4580649"/>
            <a:ext cx="59676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2A7A95-8147-46A9-A117-03D863CBC000}"/>
              </a:ext>
            </a:extLst>
          </p:cNvPr>
          <p:cNvSpPr txBox="1"/>
          <p:nvPr/>
        </p:nvSpPr>
        <p:spPr>
          <a:xfrm>
            <a:off x="4038600" y="325755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7BC30B5-DF86-4235-9B8B-E9BA0A09784C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8389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7" b="1"/>
          <a:stretch/>
        </p:blipFill>
        <p:spPr>
          <a:xfrm>
            <a:off x="1143" y="5077326"/>
            <a:ext cx="7557388" cy="53811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Каримова </a:t>
            </a:r>
            <a:r>
              <a:rPr lang="ru-RU" sz="2000" dirty="0" err="1"/>
              <a:t>Рузида</a:t>
            </a:r>
            <a:r>
              <a:rPr lang="ru-RU" sz="2000" dirty="0"/>
              <a:t> </a:t>
            </a:r>
            <a:r>
              <a:rPr lang="ru-RU" sz="2000" dirty="0" err="1"/>
              <a:t>Габдулмаликовна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МБУДО </a:t>
            </a:r>
            <a:r>
              <a:rPr lang="ru-RU" sz="1200" dirty="0" err="1"/>
              <a:t>ДДЮТиЭ</a:t>
            </a:r>
            <a:r>
              <a:rPr lang="ru-RU" sz="1200" dirty="0"/>
              <a:t> «Простор» </a:t>
            </a:r>
          </a:p>
          <a:p>
            <a:r>
              <a:rPr lang="ru-RU" sz="1200" dirty="0"/>
              <a:t>Ново-Савиновского района </a:t>
            </a:r>
            <a:r>
              <a:rPr lang="ru-RU" sz="1200" dirty="0" err="1"/>
              <a:t>г.Казани</a:t>
            </a:r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78755F-1FCB-4CB1-A13C-6711E39AF7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0632" y="-35859"/>
            <a:ext cx="7799163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6A9E00-B72B-42E7-AD8B-AF454C16B85B}"/>
              </a:ext>
            </a:extLst>
          </p:cNvPr>
          <p:cNvSpPr txBox="1"/>
          <p:nvPr/>
        </p:nvSpPr>
        <p:spPr>
          <a:xfrm>
            <a:off x="796006" y="4580649"/>
            <a:ext cx="59676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FF59AC-E3D3-4BBC-B931-D67C3222C487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CABE8D-DEE9-4D01-B26A-BBC9EF3E3663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0028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63"/>
          <a:stretch/>
        </p:blipFill>
        <p:spPr>
          <a:xfrm>
            <a:off x="1143" y="5089358"/>
            <a:ext cx="7557388" cy="5369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Ахмадиева</a:t>
            </a:r>
            <a:r>
              <a:rPr lang="ru-RU" sz="2000" dirty="0"/>
              <a:t> Екатерина Владимировна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«Лицей № 38» Нижнекамского муниципального района РТ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7CAE8A-9B91-4A53-88FE-419FA7B206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D0FBF5-FE93-4F17-AAF7-F5D5E19AB92D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953BB-156D-464F-BF42-D3320B861ED7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F2BFB-C935-4885-A118-707EA32A6DE4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017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7"/>
          <a:stretch/>
        </p:blipFill>
        <p:spPr>
          <a:xfrm>
            <a:off x="1143" y="5077326"/>
            <a:ext cx="7557388" cy="53811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Гатауллина</a:t>
            </a:r>
            <a:r>
              <a:rPr lang="ru-RU" sz="2000" dirty="0"/>
              <a:t> Резеда </a:t>
            </a:r>
            <a:r>
              <a:rPr lang="ru-RU" sz="2000" dirty="0" err="1"/>
              <a:t>Гайсовна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СОШ №15 имени Героя Советского Союза </a:t>
            </a:r>
            <a:r>
              <a:rPr lang="ru-RU" sz="1200" dirty="0" err="1"/>
              <a:t>Н.Н.Алтынова</a:t>
            </a:r>
            <a:r>
              <a:rPr lang="ru-RU" sz="1200" dirty="0"/>
              <a:t> </a:t>
            </a:r>
            <a:r>
              <a:rPr lang="ru-RU" sz="1200" dirty="0" err="1"/>
              <a:t>Зеленодольского</a:t>
            </a:r>
            <a:r>
              <a:rPr lang="ru-RU" sz="1200" dirty="0"/>
              <a:t> муниципального района РТ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075224-E6E3-4220-9D66-EA63A5193B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9FD36E-1103-4171-8ABE-BE354FAC1973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CB7B1-789C-4409-BF0D-78B4CB916BE4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7F61BE-599A-444E-A438-97F1EFC7527E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253130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7"/>
          <a:stretch/>
        </p:blipFill>
        <p:spPr>
          <a:xfrm>
            <a:off x="2287" y="5077326"/>
            <a:ext cx="7557388" cy="53811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Исаева Вера Александровна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</a:t>
            </a:r>
            <a:r>
              <a:rPr lang="ru-RU" sz="1200" dirty="0" err="1"/>
              <a:t>Красноборская</a:t>
            </a:r>
            <a:r>
              <a:rPr lang="ru-RU" sz="1200" dirty="0"/>
              <a:t> средняя общеобразовательная школа» </a:t>
            </a:r>
            <a:r>
              <a:rPr lang="ru-RU" sz="1200" dirty="0" err="1"/>
              <a:t>Агрызского</a:t>
            </a:r>
            <a:r>
              <a:rPr lang="ru-RU" sz="1200" dirty="0"/>
              <a:t> муниципального района РТ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F72853-FE02-4B1C-9B66-06EE470BCF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1D0C1B-7F5C-4511-B4E3-9E95A431174E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5AB31D-D982-469E-B507-F5F74618EB3F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2C6107-8844-41C0-959C-D8AF49E388CC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25883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Катермина</a:t>
            </a:r>
            <a:r>
              <a:rPr lang="ru-RU" sz="2000" dirty="0"/>
              <a:t> </a:t>
            </a:r>
            <a:r>
              <a:rPr lang="ru-RU" sz="2000" dirty="0" err="1"/>
              <a:t>Раушания</a:t>
            </a:r>
            <a:r>
              <a:rPr lang="ru-RU" sz="2000" dirty="0"/>
              <a:t> </a:t>
            </a:r>
            <a:r>
              <a:rPr lang="ru-RU" sz="2000" dirty="0" err="1"/>
              <a:t>Рифатовна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Бугульминская</a:t>
            </a:r>
            <a:r>
              <a:rPr lang="ru-RU" sz="1200" dirty="0"/>
              <a:t> кадетская школа-интернат имени Героя Советского Союза </a:t>
            </a:r>
            <a:r>
              <a:rPr lang="ru-RU" sz="1200" dirty="0" err="1"/>
              <a:t>Газаинура</a:t>
            </a:r>
            <a:r>
              <a:rPr lang="ru-RU" sz="1200" dirty="0"/>
              <a:t> Гафиатуллина»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5DEB9A-C60E-428E-91B6-EC44CF5E5E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993633-B3C7-406E-93E8-5EFE9CABBC50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E61D4-E52B-4D62-87D8-251A05DB9EB3}"/>
              </a:ext>
            </a:extLst>
          </p:cNvPr>
          <p:cNvSpPr txBox="1"/>
          <p:nvPr/>
        </p:nvSpPr>
        <p:spPr>
          <a:xfrm>
            <a:off x="4038600" y="325755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63F130-24D4-4A68-B2FC-837E82F5C7F6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39351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Шляхтина Татьяна Николаевна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</a:t>
            </a:r>
            <a:r>
              <a:rPr lang="ru-RU" sz="1200" dirty="0" err="1"/>
              <a:t>Камскополянская</a:t>
            </a:r>
            <a:r>
              <a:rPr lang="ru-RU" sz="1200" dirty="0"/>
              <a:t> средняя общеобразовательная школа №2»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F8ABD7-69E3-4DFE-8CBE-7186B5E97A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61473E-596C-42ED-9552-7BA489A6B462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B958AD-0643-4224-8A08-F54D60FDF617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236D98-2922-4FA2-9A59-83BC98EAE728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94077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Закирова Венера </a:t>
            </a:r>
            <a:r>
              <a:rPr lang="ru-RU" sz="2000" dirty="0" err="1"/>
              <a:t>Марсовна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Бугульминская</a:t>
            </a:r>
            <a:r>
              <a:rPr lang="ru-RU" sz="1200" dirty="0"/>
              <a:t> школа № 10</a:t>
            </a:r>
          </a:p>
          <a:p>
            <a:r>
              <a:rPr lang="ru-RU" sz="1200" dirty="0"/>
              <a:t> для детей с ОВЗ»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E144E8-7904-456F-AEB6-0FACA44B1D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1507EC-C420-4922-A5D3-668DAEE4B1CA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E170EC-0FD5-4A1D-934C-B425E43D1230}"/>
              </a:ext>
            </a:extLst>
          </p:cNvPr>
          <p:cNvSpPr txBox="1"/>
          <p:nvPr/>
        </p:nvSpPr>
        <p:spPr>
          <a:xfrm>
            <a:off x="4076700" y="3257550"/>
            <a:ext cx="280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101592-8AC1-40C7-99A7-806589E69949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30366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Наркаева</a:t>
            </a:r>
            <a:r>
              <a:rPr lang="ru-RU" sz="2000" dirty="0"/>
              <a:t> Альбина </a:t>
            </a:r>
            <a:r>
              <a:rPr lang="ru-RU" sz="2000" dirty="0" err="1"/>
              <a:t>Мансуровна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Бугульминская</a:t>
            </a:r>
            <a:r>
              <a:rPr lang="ru-RU" sz="1200" dirty="0"/>
              <a:t> школа № 10</a:t>
            </a:r>
          </a:p>
          <a:p>
            <a:r>
              <a:rPr lang="ru-RU" sz="1200" dirty="0"/>
              <a:t> для детей с ОВЗ»</a:t>
            </a:r>
          </a:p>
          <a:p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3AB7AE-D275-47B0-9468-F6B37E931B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E01138-EC18-4C87-91B0-39D6CAD3660E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48E3F3-35B1-4E9F-B49D-7EE96FB98D6B}"/>
              </a:ext>
            </a:extLst>
          </p:cNvPr>
          <p:cNvSpPr txBox="1"/>
          <p:nvPr/>
        </p:nvSpPr>
        <p:spPr>
          <a:xfrm>
            <a:off x="398145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E2C511-54CE-4C84-A85D-D09A399ED904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47349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Фазуллина</a:t>
            </a:r>
            <a:r>
              <a:rPr lang="ru-RU" sz="2000" dirty="0"/>
              <a:t> Рамзия </a:t>
            </a:r>
            <a:r>
              <a:rPr lang="ru-RU" sz="2000" dirty="0" err="1"/>
              <a:t>Рифатовна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Муниципальное автономное общеобразовательное учреждение "</a:t>
            </a:r>
            <a:r>
              <a:rPr lang="ru-RU" sz="1200" dirty="0" err="1"/>
              <a:t>Полилингвальная</a:t>
            </a:r>
            <a:r>
              <a:rPr lang="ru-RU" sz="1200" dirty="0"/>
              <a:t> гимназия </a:t>
            </a:r>
          </a:p>
          <a:p>
            <a:r>
              <a:rPr lang="ru-RU" sz="1200" dirty="0"/>
              <a:t>"</a:t>
            </a:r>
            <a:r>
              <a:rPr lang="ru-RU" sz="1200" dirty="0" err="1"/>
              <a:t>Адымнар</a:t>
            </a:r>
            <a:r>
              <a:rPr lang="ru-RU" sz="1200" dirty="0"/>
              <a:t> -Альметьевск"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82FBB1-54D4-41B5-BB9F-42EF6B8726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BA366E-5D53-4614-81BC-FEC44E06B482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E3D54D-2866-445A-855D-9A3842F6DF00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C70196-B81C-42E3-A2F3-F0A79FBB889A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03666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Радаева</a:t>
            </a:r>
            <a:r>
              <a:rPr lang="ru-RU" sz="2000" dirty="0"/>
              <a:t> Ольга Евгеньевна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Бугульминская</a:t>
            </a:r>
            <a:r>
              <a:rPr lang="ru-RU" sz="1200" dirty="0"/>
              <a:t> школа № 10</a:t>
            </a:r>
          </a:p>
          <a:p>
            <a:r>
              <a:rPr lang="ru-RU" sz="1200" dirty="0"/>
              <a:t> для детей с ОВЗ»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63EA77-8656-48D3-92D4-95A1339781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66BBC8-A871-4AD9-99D7-67B198488C5C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2120EB-AFFA-47EB-9EA5-078FF6EDD9F3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28AB9B-FF83-4FF3-8E67-4BB37EEA0CC3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08580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Суздалева</a:t>
            </a:r>
            <a:r>
              <a:rPr lang="ru-RU" sz="2000" dirty="0"/>
              <a:t> Ирина Валентиновна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Мензелинская</a:t>
            </a:r>
            <a:r>
              <a:rPr lang="ru-RU" sz="1200" dirty="0"/>
              <a:t> школа-интернат для детей-сирот и детей, оставшихся без попечения родителей, с ограниченными возможностями здоровья»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2A543E-8336-4D47-A65E-D24D3A6F9D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29D609-ACD6-49FF-AECC-776C114AAB44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830110-98ED-41BC-94C8-9891AF3440C7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A1208-BF2E-4C30-AAA7-62A5C342F54A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75629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Салимова Рамиля </a:t>
            </a:r>
            <a:r>
              <a:rPr lang="ru-RU" sz="2000" dirty="0" err="1"/>
              <a:t>Муфасимовна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СОШ№11 </a:t>
            </a:r>
            <a:r>
              <a:rPr lang="ru-RU" sz="1200" dirty="0" err="1"/>
              <a:t>Бугульминского</a:t>
            </a:r>
            <a:r>
              <a:rPr lang="ru-RU" sz="1200" dirty="0"/>
              <a:t> муниципального района </a:t>
            </a:r>
          </a:p>
          <a:p>
            <a:r>
              <a:rPr lang="ru-RU" sz="1200" dirty="0"/>
              <a:t>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1EB1F6-477B-4FD1-A355-6E5AD71D38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56C704-A47B-47E5-8BEF-6243CA0C7C77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63663C-B7E3-4D96-8371-B0CEA1F59FE5}"/>
              </a:ext>
            </a:extLst>
          </p:cNvPr>
          <p:cNvSpPr txBox="1"/>
          <p:nvPr/>
        </p:nvSpPr>
        <p:spPr>
          <a:xfrm>
            <a:off x="3981450" y="3257550"/>
            <a:ext cx="689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    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5BBEB2-346B-413F-8C2A-949E0537080B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21804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Нурмиева</a:t>
            </a:r>
            <a:r>
              <a:rPr lang="ru-RU" sz="2000" dirty="0"/>
              <a:t> Рамзия </a:t>
            </a:r>
            <a:r>
              <a:rPr lang="ru-RU" sz="2000" dirty="0" err="1"/>
              <a:t>Хатыбулловна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err="1"/>
              <a:t>МБОУ"Политехнический</a:t>
            </a:r>
            <a:r>
              <a:rPr lang="ru-RU" sz="1200" dirty="0"/>
              <a:t> лицей №182" Кировского района </a:t>
            </a:r>
            <a:r>
              <a:rPr lang="ru-RU" sz="1200" dirty="0" err="1"/>
              <a:t>г.Казани</a:t>
            </a:r>
            <a:r>
              <a:rPr lang="ru-RU" sz="1200" dirty="0"/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92A49E-1E49-4E69-B482-C75FA1B65C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5DB027-5F95-4132-89EE-2AD439A7B0C6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751F6A-B491-49FF-BF0C-1C246CD2E96E}"/>
              </a:ext>
            </a:extLst>
          </p:cNvPr>
          <p:cNvSpPr txBox="1"/>
          <p:nvPr/>
        </p:nvSpPr>
        <p:spPr>
          <a:xfrm>
            <a:off x="4019550" y="325755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9B4C3A-C3E2-4495-AE1C-5C0B750D767B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52412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Тахавиева</a:t>
            </a:r>
            <a:r>
              <a:rPr lang="ru-RU" sz="2000" dirty="0"/>
              <a:t> Гузель </a:t>
            </a:r>
            <a:r>
              <a:rPr lang="ru-RU" sz="2000" dirty="0" err="1"/>
              <a:t>Загитовна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Бугульминская</a:t>
            </a:r>
            <a:r>
              <a:rPr lang="ru-RU" sz="1200" dirty="0"/>
              <a:t> школа № 10</a:t>
            </a:r>
          </a:p>
          <a:p>
            <a:r>
              <a:rPr lang="ru-RU" sz="1200" dirty="0"/>
              <a:t> для детей с ОВЗ»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D91CCD-B36D-43B0-B9C0-5BABF96176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6BF6FA-835C-4038-A554-5EE1DC4874C6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FB3561-D02C-46BF-B20D-A333445AB227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1F70F5-97D0-4F33-92FB-2E5735783290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71802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Михайлова Наталья Федоровна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СОШ № 9</a:t>
            </a:r>
          </a:p>
          <a:p>
            <a:r>
              <a:rPr lang="ru-RU" sz="1200" dirty="0" err="1"/>
              <a:t>Бугульминского</a:t>
            </a:r>
            <a:r>
              <a:rPr lang="ru-RU" sz="1200" dirty="0"/>
              <a:t> муниципального района Республики Татарстан</a:t>
            </a:r>
          </a:p>
          <a:p>
            <a:r>
              <a:rPr lang="ru-RU" sz="1200" dirty="0"/>
              <a:t>имени К.А. Сидоркиной</a:t>
            </a:r>
          </a:p>
          <a:p>
            <a:endParaRPr lang="ru-RU" sz="1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6E8156-2331-41C1-9EBC-EEB46D5BDA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4738DF-D8DC-4D92-BC1B-27957D8018C9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288CB3-4905-4894-9E06-4FDE80261AFE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E51DBC-579B-49CF-AF1D-8087626342F5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22315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Сафина </a:t>
            </a:r>
            <a:r>
              <a:rPr lang="ru-RU" sz="2000" dirty="0" err="1"/>
              <a:t>Гузалия</a:t>
            </a:r>
            <a:r>
              <a:rPr lang="ru-RU" sz="2000" dirty="0"/>
              <a:t> </a:t>
            </a:r>
            <a:r>
              <a:rPr lang="ru-RU" sz="2000" dirty="0" err="1"/>
              <a:t>Минахматовна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«Многопрофильная </a:t>
            </a:r>
            <a:r>
              <a:rPr lang="ru-RU" sz="1200" dirty="0" err="1"/>
              <a:t>полилингвальная</a:t>
            </a:r>
            <a:r>
              <a:rPr lang="ru-RU" sz="1200" dirty="0"/>
              <a:t> гимназия № 180» Советского района г. Казани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165756-9C22-4CBD-BB2A-933B74AD77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54A0E2-BC3E-4975-A5C3-0F3C7ECFE468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5D49A-B867-4FDE-833B-817A7DC60819}"/>
              </a:ext>
            </a:extLst>
          </p:cNvPr>
          <p:cNvSpPr txBox="1"/>
          <p:nvPr/>
        </p:nvSpPr>
        <p:spPr>
          <a:xfrm>
            <a:off x="398145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DF66D3-6AF3-4617-BDD4-D6655669DEDC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61832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Сагдиева </a:t>
            </a:r>
            <a:r>
              <a:rPr lang="ru-RU" sz="2000" dirty="0" err="1"/>
              <a:t>Миляуша</a:t>
            </a:r>
            <a:r>
              <a:rPr lang="ru-RU" sz="2000" dirty="0"/>
              <a:t> </a:t>
            </a:r>
            <a:r>
              <a:rPr lang="ru-RU" sz="2000" dirty="0" err="1"/>
              <a:t>Нафисовна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«Многопрофильная </a:t>
            </a:r>
            <a:r>
              <a:rPr lang="ru-RU" sz="1200" dirty="0" err="1"/>
              <a:t>полилингвальная</a:t>
            </a:r>
            <a:r>
              <a:rPr lang="ru-RU" sz="1200" dirty="0"/>
              <a:t> гимназия № 180» Советского района г. Казани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0A1274-46C4-47FF-B0D9-5E30E8824E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8E3D84-571E-4D36-89D4-965E3F8EDE59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6A5E67-F1C6-4742-A6F3-124EFFF3901F}"/>
              </a:ext>
            </a:extLst>
          </p:cNvPr>
          <p:cNvSpPr txBox="1"/>
          <p:nvPr/>
        </p:nvSpPr>
        <p:spPr>
          <a:xfrm>
            <a:off x="398145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FFC529-4D1B-401B-AF02-E07E7928BED0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71909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Залялиева</a:t>
            </a:r>
            <a:r>
              <a:rPr lang="ru-RU" sz="2000" dirty="0"/>
              <a:t> Диляра </a:t>
            </a:r>
            <a:r>
              <a:rPr lang="ru-RU" sz="2000" dirty="0" err="1"/>
              <a:t>Зульфатовна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«Многопрофильный лицей №188» Кировского района г. Казани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3A65D0-4F9D-44E7-95EB-507CD5C497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58B661-E09F-4C6A-BC17-486185B2E4EB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0E961A-148A-4F5B-A563-94AA7B6137A4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C8B14B-B8D0-4688-A75A-6B0D27BB2589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98407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Сиразетдинова Ляйсан </a:t>
            </a:r>
            <a:r>
              <a:rPr lang="ru-RU" sz="2000" dirty="0" err="1"/>
              <a:t>Зуфаровна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«Лицей №186-«Перспектива» Приволжского района </a:t>
            </a:r>
            <a:r>
              <a:rPr lang="ru-RU" sz="1200" dirty="0" err="1"/>
              <a:t>г.Казани</a:t>
            </a:r>
            <a:r>
              <a:rPr lang="ru-RU" sz="1200" dirty="0"/>
              <a:t> 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12E516-5255-4C48-A827-182CD7C1AB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3A6C8E-1E81-4058-8852-29AAC610AD28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3095B7-DFB1-48D8-B7A4-9D122424D9FD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833836-D101-4D35-B67C-30F9F62C04D5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11435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Лихачёва Ольга Александровна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«Лицей №186-«Перспектива» Приволжского района </a:t>
            </a:r>
            <a:r>
              <a:rPr lang="ru-RU" sz="1200" dirty="0" err="1"/>
              <a:t>г.Казани</a:t>
            </a:r>
            <a:r>
              <a:rPr lang="ru-RU" sz="1200" dirty="0"/>
              <a:t> 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13CAC2-A640-4786-9FBE-502127F303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0536FF-6507-4DE9-8297-240B6F287496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555FAB-35DB-4F92-9BE3-DF6983467F8C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7242E3-0D33-47AF-9B4D-F0E5EAB31B11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68391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Габдурахманова</a:t>
            </a:r>
            <a:r>
              <a:rPr lang="ru-RU" sz="2000" dirty="0"/>
              <a:t> Гузель </a:t>
            </a:r>
            <a:r>
              <a:rPr lang="ru-RU" sz="2000" dirty="0" err="1"/>
              <a:t>Халимовна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</a:t>
            </a:r>
            <a:r>
              <a:rPr lang="ru-RU" sz="1200" dirty="0" err="1"/>
              <a:t>Псякская</a:t>
            </a:r>
            <a:r>
              <a:rPr lang="ru-RU" sz="1200" dirty="0"/>
              <a:t> средняя школа» </a:t>
            </a:r>
            <a:r>
              <a:rPr lang="ru-RU" sz="1200" dirty="0" err="1"/>
              <a:t>Кукморского</a:t>
            </a:r>
            <a:r>
              <a:rPr lang="ru-RU" sz="1200" dirty="0"/>
              <a:t> муниципального района 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845AF1-33ED-41FF-AE69-9960A15B57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41C527-970F-4F4F-8295-44D14A4F5823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3444D-8ACF-4BD1-9585-23AFFC92B36E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34BC15-6D1C-48BF-9767-A7426B512419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98561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Мухутдинова</a:t>
            </a:r>
            <a:r>
              <a:rPr lang="ru-RU" sz="2000" dirty="0"/>
              <a:t> </a:t>
            </a:r>
            <a:r>
              <a:rPr lang="ru-RU" sz="2000" dirty="0" err="1"/>
              <a:t>Разиля</a:t>
            </a:r>
            <a:r>
              <a:rPr lang="ru-RU" sz="2000" dirty="0"/>
              <a:t> </a:t>
            </a:r>
            <a:r>
              <a:rPr lang="ru-RU" sz="2000" dirty="0" err="1"/>
              <a:t>Рафисовна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Муниципальное автономное учреждение дополнительного образования города Набережные Челны «Детско-юношеский центр №14»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F3B263-0114-44B0-AD7E-2E91D7F45D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C8AD3D-FBE5-414C-9B12-BF8A62B14C92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68D70E-E0CE-4E1F-AEAF-8E5A446D4079}"/>
              </a:ext>
            </a:extLst>
          </p:cNvPr>
          <p:cNvSpPr txBox="1"/>
          <p:nvPr/>
        </p:nvSpPr>
        <p:spPr>
          <a:xfrm>
            <a:off x="398145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718246-C87E-416B-BFF9-63C2687437F9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16276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Орел Татьяна Александровна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</a:t>
            </a:r>
            <a:r>
              <a:rPr lang="ru-RU" sz="1200" dirty="0" err="1"/>
              <a:t>Камскополянская</a:t>
            </a:r>
            <a:r>
              <a:rPr lang="ru-RU" sz="1200" dirty="0"/>
              <a:t> средняя общеобразовательная школа №2  </a:t>
            </a:r>
          </a:p>
          <a:p>
            <a:r>
              <a:rPr lang="ru-RU" sz="1200" dirty="0"/>
              <a:t>с углубленным изучением отдельных предметов» Нижнекамского муниципального района </a:t>
            </a:r>
          </a:p>
          <a:p>
            <a:r>
              <a:rPr lang="ru-RU" sz="1200" dirty="0"/>
              <a:t>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87F6CA8-1B52-4631-82BD-2AA39F197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095FE8-C4C7-4F33-B35B-B41611EA8DFC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50B731-DC39-46C5-BD29-5532AF189510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F4C6D-775F-4F34-8DEF-83E0B7646729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86042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Арутюнян Светлана </a:t>
            </a:r>
            <a:r>
              <a:rPr lang="ru-RU" sz="2000" dirty="0" err="1"/>
              <a:t>Пашаевна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Муниципальное автономное учреждение дополнительного образования «Детско-юношеский центр №14» </a:t>
            </a:r>
          </a:p>
          <a:p>
            <a:r>
              <a:rPr lang="ru-RU" sz="1200" dirty="0" err="1"/>
              <a:t>г.Набережные</a:t>
            </a:r>
            <a:r>
              <a:rPr lang="ru-RU" sz="1200" dirty="0"/>
              <a:t> Челны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A6F793-F0C4-4923-AD6D-B76B65A3FE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C82EF5-117A-4438-B8B3-CCDF94C8E438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F16258-3B66-49E1-8F84-360A795DE6BA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1ED38E-EEAC-4AD5-8CD1-F733D872898B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443962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Ахмадиева</a:t>
            </a:r>
            <a:r>
              <a:rPr lang="ru-RU" sz="2000" dirty="0"/>
              <a:t> Лилия </a:t>
            </a:r>
            <a:r>
              <a:rPr lang="ru-RU" sz="2000" dirty="0" err="1"/>
              <a:t>Исламгареевна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МАОУ «СОШ №2» </a:t>
            </a:r>
            <a:r>
              <a:rPr lang="ru-RU" sz="1200" dirty="0" err="1"/>
              <a:t>г.Нурлат</a:t>
            </a:r>
            <a:r>
              <a:rPr lang="ru-RU" sz="1200" dirty="0"/>
              <a:t> РТ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DF8C96-2B49-411C-B6FD-C9FCFFBE9C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A1C45C-452C-471F-A503-D06DA6AEA146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D84AD-D51F-4BFF-B675-61BE5C2A0EF2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FEB9D3-74BE-44AD-B058-5CEC5BFA00C4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07071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Симдянова</a:t>
            </a:r>
            <a:r>
              <a:rPr lang="ru-RU" sz="2000" dirty="0"/>
              <a:t> Ирина Константиновна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СОШ №9 </a:t>
            </a:r>
          </a:p>
          <a:p>
            <a:r>
              <a:rPr lang="ru-RU" sz="1200" dirty="0" err="1"/>
              <a:t>Бугульминского</a:t>
            </a:r>
            <a:r>
              <a:rPr lang="ru-RU" sz="1200" dirty="0"/>
              <a:t> муниципального района Республики Татарстан                                        </a:t>
            </a:r>
          </a:p>
          <a:p>
            <a:r>
              <a:rPr lang="ru-RU" sz="1200" dirty="0"/>
              <a:t>имени Капитолины Андреевны Сидоркиной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ADE137-1D9C-41F5-9B47-BF13959E24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C4E01E-E413-4E9F-8C1D-822594D3F40E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261B0C-DFC7-472C-962E-EC359D63C1C2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1C5318-C94E-402B-9C11-2ECC840C114B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71378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Гильфанова</a:t>
            </a:r>
            <a:r>
              <a:rPr lang="ru-RU" sz="2000" dirty="0"/>
              <a:t> Рамиля </a:t>
            </a:r>
            <a:r>
              <a:rPr lang="ru-RU" sz="2000" dirty="0" err="1"/>
              <a:t>Рафаэловна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</a:t>
            </a:r>
            <a:r>
              <a:rPr lang="ru-RU" sz="1200" dirty="0" err="1"/>
              <a:t>Сармановская</a:t>
            </a:r>
            <a:r>
              <a:rPr lang="ru-RU" sz="1200" dirty="0"/>
              <a:t> СОШ»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A20AF3-BCEA-4805-8E61-22232AE652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7CD35B-5568-42FE-8395-9D05A0B95408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2F93F-360E-4BA9-9E18-2AFA0A1C7935}"/>
              </a:ext>
            </a:extLst>
          </p:cNvPr>
          <p:cNvSpPr txBox="1"/>
          <p:nvPr/>
        </p:nvSpPr>
        <p:spPr>
          <a:xfrm>
            <a:off x="398145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AECD08-2CBE-4CFE-BB0D-47759E097148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961063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Аглиуллина</a:t>
            </a:r>
            <a:r>
              <a:rPr lang="ru-RU" sz="2000" dirty="0"/>
              <a:t> </a:t>
            </a:r>
            <a:r>
              <a:rPr lang="ru-RU" sz="2000" dirty="0" err="1"/>
              <a:t>Гульчачак</a:t>
            </a:r>
            <a:r>
              <a:rPr lang="ru-RU" sz="2000" dirty="0"/>
              <a:t> </a:t>
            </a:r>
            <a:r>
              <a:rPr lang="ru-RU" sz="2000" dirty="0" err="1"/>
              <a:t>Асхатовна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МАОУ «</a:t>
            </a:r>
            <a:r>
              <a:rPr lang="ru-RU" sz="1200" dirty="0" err="1"/>
              <a:t>Нурлатская</a:t>
            </a:r>
            <a:r>
              <a:rPr lang="ru-RU" sz="1200" dirty="0"/>
              <a:t> гимназия имени героя Советского Союза Михаила Егоровича Сергеева»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8CC2EF-E160-4A78-889B-4FE8C22D79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012C9B-CD3D-4114-B6AD-A8D12545F989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CDFC4F-1CF8-43EB-B597-BCF943AD6A68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51F883-5CD6-451A-9E09-2FC2AEA4542C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11368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Галимова </a:t>
            </a:r>
            <a:r>
              <a:rPr lang="ru-RU" sz="2000" dirty="0" err="1"/>
              <a:t>Золфира</a:t>
            </a:r>
            <a:r>
              <a:rPr lang="ru-RU" sz="2000" dirty="0"/>
              <a:t> </a:t>
            </a:r>
            <a:r>
              <a:rPr lang="ru-RU" sz="2000" dirty="0" err="1"/>
              <a:t>Котдусовна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30828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МБУ ДО "</a:t>
            </a:r>
            <a:r>
              <a:rPr lang="ru-RU" sz="1200" dirty="0" err="1"/>
              <a:t>ДТДиМ</a:t>
            </a:r>
            <a:r>
              <a:rPr lang="ru-RU" sz="1200" dirty="0"/>
              <a:t> </a:t>
            </a:r>
            <a:r>
              <a:rPr lang="ru-RU" sz="1200" dirty="0" err="1"/>
              <a:t>им.И.Х.Садыкова</a:t>
            </a:r>
            <a:r>
              <a:rPr lang="ru-RU" sz="1200" dirty="0"/>
              <a:t>" Нижнекамского муниципального района РТ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03D614-C344-42D8-8F0D-43D1FB2811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627DF1-88BC-4B07-8401-4E04CEC53E8A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4A5D9-B5B0-4F41-9433-8D3093B6A94C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A335B-1397-41B6-8498-AA3AF5D18F09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99579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Егорова Надежда Михайловна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МБУ ДО «Дом детского творчества » Лениногорского муниципального района 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1867A9-0E9B-495B-B34B-FC79C8542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4835CC-650B-4AE1-A524-3D72A2E644A3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D9AD7E-4844-4257-8A1F-CE6124CD9C63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8A7748-E6CC-4300-BB1E-4ED58F2E0C2D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2745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Ахметзянова</a:t>
            </a:r>
            <a:r>
              <a:rPr lang="ru-RU" sz="2000" dirty="0"/>
              <a:t> Эльмира </a:t>
            </a:r>
            <a:r>
              <a:rPr lang="ru-RU" sz="2000" dirty="0" err="1"/>
              <a:t>Мирбатовна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«Высокогорская средняя общеобразовательная школа №4 имени </a:t>
            </a:r>
            <a:r>
              <a:rPr lang="ru-RU" sz="1200" dirty="0" err="1"/>
              <a:t>Г.Баруди</a:t>
            </a:r>
            <a:r>
              <a:rPr lang="ru-RU" sz="1200" dirty="0"/>
              <a:t>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89A13C-AAF2-4106-A3D6-93F4AB08F2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BB275B-2061-482D-9992-9B1A4E008104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514E2D-CAD1-43EE-A5CA-48FB35C919A7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 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C716A6-9259-4C19-AC35-50468D5348A5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782351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Садыкова Зайтуна </a:t>
            </a:r>
            <a:r>
              <a:rPr lang="ru-RU" sz="2000" dirty="0" err="1"/>
              <a:t>Усмангалиевна</a:t>
            </a:r>
            <a:r>
              <a:rPr lang="ru-RU" sz="200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СОШ №143 с углубленным изучением отдельных предметов</a:t>
            </a:r>
          </a:p>
          <a:p>
            <a:r>
              <a:rPr lang="ru-RU" sz="1200" dirty="0"/>
              <a:t> Ново-Савиновского района г. Казани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18AA29-FDDE-407D-BCB8-710DB799FE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0A39E6-7DFA-44AE-B48F-5666021F18B6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1AE7C6-B87F-43CC-B6AD-7C03410CEEF0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F05ED9-7C72-4238-936D-E88D1614368D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10922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Самигуллина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Алина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Радиковна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МБОУ СОШ №143 с углубленным изучением отдельных предметов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Ново-Савиновского района г. Казани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18AA29-FDDE-407D-BCB8-710DB799FE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0A39E6-7DFA-44AE-B48F-5666021F18B6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32321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232321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32321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232321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2137C2-C31E-42F3-9768-0093532D8A90}"/>
              </a:ext>
            </a:extLst>
          </p:cNvPr>
          <p:cNvSpPr txBox="1"/>
          <p:nvPr/>
        </p:nvSpPr>
        <p:spPr>
          <a:xfrm>
            <a:off x="3981450" y="325755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FA076B-437E-4800-82F9-53519E1BE1D7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52864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Гараева</a:t>
            </a:r>
            <a:r>
              <a:rPr lang="ru-RU" sz="2000" dirty="0"/>
              <a:t> </a:t>
            </a:r>
            <a:r>
              <a:rPr lang="ru-RU" sz="2000" dirty="0" err="1"/>
              <a:t>Гульчечек</a:t>
            </a:r>
            <a:r>
              <a:rPr lang="ru-RU" sz="2000" dirty="0"/>
              <a:t> </a:t>
            </a:r>
            <a:r>
              <a:rPr lang="ru-RU" sz="2000" dirty="0" err="1"/>
              <a:t>Шарафутдиновна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МБОУ «Многопрофильный лицей «Здоровое поколение» с. </a:t>
            </a:r>
            <a:r>
              <a:rPr lang="ru-RU" sz="1200" dirty="0" err="1"/>
              <a:t>Усады</a:t>
            </a:r>
            <a:r>
              <a:rPr lang="ru-RU" sz="1200" dirty="0"/>
              <a:t> </a:t>
            </a:r>
            <a:r>
              <a:rPr lang="ru-RU" sz="1200" dirty="0" err="1"/>
              <a:t>Лаишевского</a:t>
            </a:r>
            <a:r>
              <a:rPr lang="ru-RU" sz="1200" dirty="0"/>
              <a:t> муниципального района» 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1FE9DD-766E-4BCF-B138-036D9465D0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01121D-8E60-4798-85E0-3A584D6E3C29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05F458-69A9-4786-BD1E-35A77E31ECBF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EC842D-02A8-4A16-BB4A-DD4BC596BD19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93871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Юсупова </a:t>
            </a:r>
            <a:r>
              <a:rPr lang="ru-RU" sz="2000" dirty="0" err="1"/>
              <a:t>Райля</a:t>
            </a:r>
            <a:r>
              <a:rPr lang="ru-RU" sz="2000" dirty="0"/>
              <a:t> </a:t>
            </a:r>
            <a:r>
              <a:rPr lang="ru-RU" sz="2000" dirty="0" err="1"/>
              <a:t>Ильгизовна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Корсабашская</a:t>
            </a:r>
            <a:r>
              <a:rPr lang="ru-RU" sz="1200" dirty="0"/>
              <a:t> школа-интернат </a:t>
            </a:r>
          </a:p>
          <a:p>
            <a:r>
              <a:rPr lang="ru-RU" sz="1200" dirty="0"/>
              <a:t>для детей с ОВЗ»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8B2DE8-5ADC-4FEF-9A55-70AF0C71D5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B8F9DD-E93D-4366-90BA-03F28EFA92B9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9B3A3D-F3C9-4B77-8EA1-887F0EEF87D2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5F048F-7965-4D3D-BFFA-74FE3C11E74E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84732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Юсупов Зуфар </a:t>
            </a:r>
            <a:r>
              <a:rPr lang="ru-RU" sz="2000" dirty="0" err="1"/>
              <a:t>Закирович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Корсабашская</a:t>
            </a:r>
            <a:r>
              <a:rPr lang="ru-RU" sz="1200" dirty="0"/>
              <a:t> школа-интернат </a:t>
            </a:r>
          </a:p>
          <a:p>
            <a:r>
              <a:rPr lang="ru-RU" sz="1200" dirty="0"/>
              <a:t>для детей с ОВЗ»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8B2DE8-5ADC-4FEF-9A55-70AF0C71D5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B8F9DD-E93D-4366-90BA-03F28EFA92B9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1AD709-2853-4756-8C46-FCC594D6D83E}"/>
              </a:ext>
            </a:extLst>
          </p:cNvPr>
          <p:cNvSpPr txBox="1"/>
          <p:nvPr/>
        </p:nvSpPr>
        <p:spPr>
          <a:xfrm>
            <a:off x="3981450" y="325755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7731B"/>
                </a:solidFill>
              </a:rPr>
              <a:t>III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57B26F-7ABD-49DD-8D08-07EDC98058F7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870847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Ашрафзянова Гульнара </a:t>
            </a:r>
            <a:r>
              <a:rPr lang="ru-RU" sz="2000" dirty="0" err="1"/>
              <a:t>Раисовна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err="1"/>
              <a:t>Кугунурская</a:t>
            </a:r>
            <a:r>
              <a:rPr lang="ru-RU" sz="1200" dirty="0"/>
              <a:t> средняя общеобразовательная школа Балтасинского муниципального района 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7E9254-09FB-4E40-9A05-A6743CDBD9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946467-B951-4E4C-8013-01E777013FE4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8939A-4CBA-4C95-BB13-B1543F2D373A}"/>
              </a:ext>
            </a:extLst>
          </p:cNvPr>
          <p:cNvSpPr txBox="1"/>
          <p:nvPr/>
        </p:nvSpPr>
        <p:spPr>
          <a:xfrm>
            <a:off x="398145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8D681B-6C2D-4DA9-8316-0A16992A545D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59767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Зиннатуллина</a:t>
            </a:r>
            <a:r>
              <a:rPr lang="ru-RU" sz="2000" dirty="0"/>
              <a:t> Гульнара </a:t>
            </a:r>
            <a:r>
              <a:rPr lang="ru-RU" sz="2000" dirty="0" err="1"/>
              <a:t>Ханнановна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err="1"/>
              <a:t>Кугунурская</a:t>
            </a:r>
            <a:r>
              <a:rPr lang="ru-RU" sz="1200" dirty="0"/>
              <a:t> средняя общеобразовательная школа Балтасинского муниципального района Республики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7E9254-09FB-4E40-9A05-A6743CDBD9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946467-B951-4E4C-8013-01E777013FE4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6EAFEA-6429-4204-8941-9FDCB6842363}"/>
              </a:ext>
            </a:extLst>
          </p:cNvPr>
          <p:cNvSpPr txBox="1"/>
          <p:nvPr/>
        </p:nvSpPr>
        <p:spPr>
          <a:xfrm>
            <a:off x="3981450" y="3257550"/>
            <a:ext cx="266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7B73C0-5486-47F3-B439-D1924151F74F}"/>
              </a:ext>
            </a:extLst>
          </p:cNvPr>
          <p:cNvSpPr txBox="1"/>
          <p:nvPr/>
        </p:nvSpPr>
        <p:spPr>
          <a:xfrm>
            <a:off x="398145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916EC9-D72D-46B5-A607-EEE5E3376869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63438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Абдуллина </a:t>
            </a:r>
            <a:r>
              <a:rPr lang="ru-RU" sz="2000" dirty="0" err="1"/>
              <a:t>Гульфия</a:t>
            </a:r>
            <a:r>
              <a:rPr lang="ru-RU" sz="2000" dirty="0"/>
              <a:t> </a:t>
            </a:r>
            <a:r>
              <a:rPr lang="ru-RU" sz="2000" dirty="0" err="1"/>
              <a:t>Радиковна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err="1"/>
              <a:t>МБОУ«Байлянгарская</a:t>
            </a:r>
            <a:r>
              <a:rPr lang="ru-RU" sz="1200" dirty="0"/>
              <a:t> средняя школа имени Р.И. Зарипова» </a:t>
            </a:r>
            <a:r>
              <a:rPr lang="ru-RU" sz="1200" dirty="0" err="1"/>
              <a:t>Кукморского</a:t>
            </a:r>
            <a:r>
              <a:rPr lang="ru-RU" sz="1200" dirty="0"/>
              <a:t> района Республики Татарстан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7E9254-09FB-4E40-9A05-A6743CDBD9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946467-B951-4E4C-8013-01E777013FE4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6EAFEA-6429-4204-8941-9FDCB6842363}"/>
              </a:ext>
            </a:extLst>
          </p:cNvPr>
          <p:cNvSpPr txBox="1"/>
          <p:nvPr/>
        </p:nvSpPr>
        <p:spPr>
          <a:xfrm>
            <a:off x="3981450" y="3257550"/>
            <a:ext cx="266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7B73C0-5486-47F3-B439-D1924151F74F}"/>
              </a:ext>
            </a:extLst>
          </p:cNvPr>
          <p:cNvSpPr txBox="1"/>
          <p:nvPr/>
        </p:nvSpPr>
        <p:spPr>
          <a:xfrm>
            <a:off x="398145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541E50-0AA4-40B5-A4A2-46FF13F62989}"/>
              </a:ext>
            </a:extLst>
          </p:cNvPr>
          <p:cNvSpPr txBox="1"/>
          <p:nvPr/>
        </p:nvSpPr>
        <p:spPr>
          <a:xfrm>
            <a:off x="4076992" y="3259744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B9B01ED9-6A42-41F8-BF1F-7CDC10E189F0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081485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Кириллова Эвелина Петровна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Бугульминская</a:t>
            </a:r>
            <a:r>
              <a:rPr lang="ru-RU" sz="1200" dirty="0"/>
              <a:t> кадетская школа-интернат имени Героя Советского Союза </a:t>
            </a:r>
            <a:r>
              <a:rPr lang="ru-RU" sz="1200" dirty="0" err="1"/>
              <a:t>Газаинура</a:t>
            </a:r>
            <a:r>
              <a:rPr lang="ru-RU" sz="1200" dirty="0"/>
              <a:t> Гафиатуллина»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5DEB9A-C60E-428E-91B6-EC44CF5E5E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993633-B3C7-406E-93E8-5EFE9CABBC50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E61D4-E52B-4D62-87D8-251A05DB9EB3}"/>
              </a:ext>
            </a:extLst>
          </p:cNvPr>
          <p:cNvSpPr txBox="1"/>
          <p:nvPr/>
        </p:nvSpPr>
        <p:spPr>
          <a:xfrm>
            <a:off x="403860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6181CB-8195-462D-A471-CF33CD677A22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226036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2580D-FA77-478C-AE0D-9026B2F50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C1747-6526-4B00-B5B0-7C09070960CF}"/>
              </a:ext>
            </a:extLst>
          </p:cNvPr>
          <p:cNvSpPr txBox="1"/>
          <p:nvPr/>
        </p:nvSpPr>
        <p:spPr>
          <a:xfrm>
            <a:off x="435429" y="5293026"/>
            <a:ext cx="6618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Шарова Вера Михайловна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13DE-1DD4-4FFB-B6B3-6BC74CCB290A}"/>
              </a:ext>
            </a:extLst>
          </p:cNvPr>
          <p:cNvSpPr txBox="1"/>
          <p:nvPr/>
        </p:nvSpPr>
        <p:spPr>
          <a:xfrm>
            <a:off x="435429" y="5693136"/>
            <a:ext cx="2978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ГБОУ «</a:t>
            </a:r>
            <a:r>
              <a:rPr lang="ru-RU" sz="1200" dirty="0" err="1"/>
              <a:t>Бугульминская</a:t>
            </a:r>
            <a:r>
              <a:rPr lang="ru-RU" sz="1200" dirty="0"/>
              <a:t> кадетская школа-интернат имени Героя Советского Союза </a:t>
            </a:r>
            <a:r>
              <a:rPr lang="ru-RU" sz="1200" dirty="0" err="1"/>
              <a:t>Газаинура</a:t>
            </a:r>
            <a:r>
              <a:rPr lang="ru-RU" sz="1200" dirty="0"/>
              <a:t> Гафиатуллина»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5DEB9A-C60E-428E-91B6-EC44CF5E5E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29"/>
          <a:stretch/>
        </p:blipFill>
        <p:spPr>
          <a:xfrm>
            <a:off x="-245114" y="-35859"/>
            <a:ext cx="7804789" cy="5201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993633-B3C7-406E-93E8-5EFE9CABBC50}"/>
              </a:ext>
            </a:extLst>
          </p:cNvPr>
          <p:cNvSpPr txBox="1"/>
          <p:nvPr/>
        </p:nvSpPr>
        <p:spPr>
          <a:xfrm>
            <a:off x="783974" y="4580649"/>
            <a:ext cx="5977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«Воспитать Гражданина и Патриота»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600" dirty="0">
                <a:solidFill>
                  <a:srgbClr val="2323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конкурс методических разработок</a:t>
            </a:r>
            <a:endParaRPr lang="ru-RU" sz="1400" dirty="0">
              <a:solidFill>
                <a:srgbClr val="23232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E61D4-E52B-4D62-87D8-251A05DB9EB3}"/>
              </a:ext>
            </a:extLst>
          </p:cNvPr>
          <p:cNvSpPr txBox="1"/>
          <p:nvPr/>
        </p:nvSpPr>
        <p:spPr>
          <a:xfrm>
            <a:off x="4038600" y="325755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7731B"/>
                </a:solidFill>
              </a:rPr>
              <a:t> </a:t>
            </a:r>
            <a:r>
              <a:rPr lang="en-US" sz="2800" b="1" dirty="0">
                <a:solidFill>
                  <a:srgbClr val="97731B"/>
                </a:solidFill>
              </a:rPr>
              <a:t>I</a:t>
            </a:r>
            <a:endParaRPr lang="ru-RU" sz="2800" b="1" dirty="0">
              <a:solidFill>
                <a:srgbClr val="97731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7DE930-2777-4EE5-95B4-40AEC50B9EBE}"/>
              </a:ext>
            </a:extLst>
          </p:cNvPr>
          <p:cNvSpPr txBox="1"/>
          <p:nvPr/>
        </p:nvSpPr>
        <p:spPr>
          <a:xfrm>
            <a:off x="1095197" y="8190987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272165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1473</Words>
  <Application>Microsoft Office PowerPoint</Application>
  <PresentationFormat>Произвольный</PresentationFormat>
  <Paragraphs>274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</dc:creator>
  <cp:lastModifiedBy>Вера</cp:lastModifiedBy>
  <cp:revision>18</cp:revision>
  <dcterms:created xsi:type="dcterms:W3CDTF">2025-10-22T14:07:48Z</dcterms:created>
  <dcterms:modified xsi:type="dcterms:W3CDTF">2025-10-29T15:02:36Z</dcterms:modified>
</cp:coreProperties>
</file>